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embeddedFontLst>
    <p:embeddedFont>
      <p:font typeface="Montserrat"/>
      <p:bold r:id="rId23"/>
      <p:boldItalic r:id="rId24"/>
    </p:embeddedFont>
    <p:embeddedFont>
      <p:font typeface="Gidol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zyPueKM7VV6Qv0GL9B80YWhyN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Gido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2007746" y="4004548"/>
            <a:ext cx="9094138" cy="1324003"/>
            <a:chOff x="0" y="-57150"/>
            <a:chExt cx="12125517" cy="1765338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0" y="-57150"/>
              <a:ext cx="12125517" cy="1279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6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GARY KRAUSE</a:t>
              </a: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460488"/>
              <a:ext cx="7416600" cy="12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4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44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1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Adventist Mission Director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10"/>
          <p:cNvGrpSpPr/>
          <p:nvPr/>
        </p:nvGrpSpPr>
        <p:grpSpPr>
          <a:xfrm>
            <a:off x="2007746" y="3591507"/>
            <a:ext cx="15251554" cy="1326899"/>
            <a:chOff x="0" y="-57150"/>
            <a:chExt cx="20335406" cy="1769198"/>
          </a:xfrm>
        </p:grpSpPr>
        <p:sp>
          <p:nvSpPr>
            <p:cNvPr id="172" name="Google Shape;172;p10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ALEX BRYANT</a:t>
              </a:r>
              <a:endParaRPr/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President, North American Division</a:t>
              </a:r>
              <a:endParaRPr/>
            </a:p>
          </p:txBody>
        </p:sp>
      </p:grpSp>
      <p:grpSp>
        <p:nvGrpSpPr>
          <p:cNvPr id="174" name="Google Shape;174;p10"/>
          <p:cNvGrpSpPr/>
          <p:nvPr/>
        </p:nvGrpSpPr>
        <p:grpSpPr>
          <a:xfrm>
            <a:off x="2007746" y="5391266"/>
            <a:ext cx="15251554" cy="1326899"/>
            <a:chOff x="0" y="-57150"/>
            <a:chExt cx="20335406" cy="1769198"/>
          </a:xfrm>
        </p:grpSpPr>
        <p:sp>
          <p:nvSpPr>
            <p:cNvPr id="175" name="Google Shape;175;p10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BLASIOUS RUGURI</a:t>
              </a:r>
              <a:endParaRPr/>
            </a:p>
          </p:txBody>
        </p:sp>
        <p:sp>
          <p:nvSpPr>
            <p:cNvPr id="176" name="Google Shape;176;p10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President, East-Central Africa Division</a:t>
              </a:r>
              <a:endParaRPr/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2007746" y="7191024"/>
            <a:ext cx="15251554" cy="1326899"/>
            <a:chOff x="0" y="-57150"/>
            <a:chExt cx="20335406" cy="1769198"/>
          </a:xfrm>
        </p:grpSpPr>
        <p:sp>
          <p:nvSpPr>
            <p:cNvPr id="178" name="Google Shape;178;p10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RICK KAJIURA</a:t>
              </a:r>
              <a:endParaRPr/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Director, AM Communication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/>
        </p:nvSpPr>
        <p:spPr>
          <a:xfrm>
            <a:off x="4555958" y="4475747"/>
            <a:ext cx="3977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05 - Bakunzi Zoom Interview_Part 2.mov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12"/>
          <p:cNvGrpSpPr/>
          <p:nvPr/>
        </p:nvGrpSpPr>
        <p:grpSpPr>
          <a:xfrm>
            <a:off x="2007746" y="3591507"/>
            <a:ext cx="15251554" cy="1326899"/>
            <a:chOff x="0" y="-57150"/>
            <a:chExt cx="20335406" cy="1769198"/>
          </a:xfrm>
        </p:grpSpPr>
        <p:sp>
          <p:nvSpPr>
            <p:cNvPr id="194" name="Google Shape;194;p12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STANLEY ARCO</a:t>
              </a:r>
              <a:endParaRPr/>
            </a:p>
          </p:txBody>
        </p:sp>
        <p:sp>
          <p:nvSpPr>
            <p:cNvPr id="195" name="Google Shape;195;p12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President, South American Division</a:t>
              </a:r>
              <a:endParaRPr/>
            </a:p>
          </p:txBody>
        </p:sp>
      </p:grpSp>
      <p:grpSp>
        <p:nvGrpSpPr>
          <p:cNvPr id="196" name="Google Shape;196;p12"/>
          <p:cNvGrpSpPr/>
          <p:nvPr/>
        </p:nvGrpSpPr>
        <p:grpSpPr>
          <a:xfrm>
            <a:off x="2007746" y="5391266"/>
            <a:ext cx="15251554" cy="1275108"/>
            <a:chOff x="0" y="-57150"/>
            <a:chExt cx="20335406" cy="1700144"/>
          </a:xfrm>
        </p:grpSpPr>
        <p:sp>
          <p:nvSpPr>
            <p:cNvPr id="197" name="Google Shape;197;p12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DENIS SAND</a:t>
              </a:r>
              <a:endParaRPr/>
            </a:p>
          </p:txBody>
        </p:sp>
        <p:sp>
          <p:nvSpPr>
            <p:cNvPr id="198" name="Google Shape;198;p12"/>
            <p:cNvSpPr txBox="1"/>
            <p:nvPr/>
          </p:nvSpPr>
          <p:spPr>
            <a:xfrm>
              <a:off x="0" y="992894"/>
              <a:ext cx="200553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President, </a:t>
              </a: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Middle East North Africa Union Mission</a:t>
              </a:r>
              <a:endParaRPr/>
            </a:p>
          </p:txBody>
        </p:sp>
      </p:grpSp>
      <p:grpSp>
        <p:nvGrpSpPr>
          <p:cNvPr id="199" name="Google Shape;199;p12"/>
          <p:cNvGrpSpPr/>
          <p:nvPr/>
        </p:nvGrpSpPr>
        <p:grpSpPr>
          <a:xfrm>
            <a:off x="2007746" y="7191024"/>
            <a:ext cx="15251554" cy="1326899"/>
            <a:chOff x="0" y="-57150"/>
            <a:chExt cx="20335406" cy="1769198"/>
          </a:xfrm>
        </p:grpSpPr>
        <p:sp>
          <p:nvSpPr>
            <p:cNvPr id="200" name="Google Shape;200;p12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ELBERT KUHN</a:t>
              </a:r>
              <a:endParaRPr/>
            </a:p>
          </p:txBody>
        </p:sp>
        <p:sp>
          <p:nvSpPr>
            <p:cNvPr id="201" name="Google Shape;201;p12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GC Associate Secretary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13"/>
          <p:cNvGrpSpPr/>
          <p:nvPr/>
        </p:nvGrpSpPr>
        <p:grpSpPr>
          <a:xfrm>
            <a:off x="2007746" y="3997404"/>
            <a:ext cx="15251554" cy="1286318"/>
            <a:chOff x="0" y="-66675"/>
            <a:chExt cx="20335406" cy="1715091"/>
          </a:xfrm>
        </p:grpSpPr>
        <p:sp>
          <p:nvSpPr>
            <p:cNvPr id="210" name="Google Shape;210;p13"/>
            <p:cNvSpPr txBox="1"/>
            <p:nvPr/>
          </p:nvSpPr>
          <p:spPr>
            <a:xfrm>
              <a:off x="0" y="-66675"/>
              <a:ext cx="20335406" cy="1308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MERLIN BURT</a:t>
              </a:r>
              <a:endParaRPr/>
            </a:p>
          </p:txBody>
        </p:sp>
        <p:sp>
          <p:nvSpPr>
            <p:cNvPr id="211" name="Google Shape;211;p13"/>
            <p:cNvSpPr txBox="1"/>
            <p:nvPr/>
          </p:nvSpPr>
          <p:spPr>
            <a:xfrm>
              <a:off x="0" y="998316"/>
              <a:ext cx="200553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Director, Ellen G. White Estate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/>
          <p:nvPr/>
        </p:nvSpPr>
        <p:spPr>
          <a:xfrm>
            <a:off x="0" y="47294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14"/>
          <p:cNvGrpSpPr/>
          <p:nvPr/>
        </p:nvGrpSpPr>
        <p:grpSpPr>
          <a:xfrm>
            <a:off x="2007746" y="3591507"/>
            <a:ext cx="15251554" cy="1326899"/>
            <a:chOff x="0" y="-57150"/>
            <a:chExt cx="20335406" cy="1769198"/>
          </a:xfrm>
        </p:grpSpPr>
        <p:sp>
          <p:nvSpPr>
            <p:cNvPr id="220" name="Google Shape;220;p14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OSCAR OSCINDO</a:t>
              </a: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Director, Institute of World Mission</a:t>
              </a:r>
              <a:endParaRPr/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2007746" y="5391266"/>
            <a:ext cx="15251554" cy="1326899"/>
            <a:chOff x="0" y="-57150"/>
            <a:chExt cx="20335406" cy="1769198"/>
          </a:xfrm>
        </p:grpSpPr>
        <p:sp>
          <p:nvSpPr>
            <p:cNvPr id="223" name="Google Shape;223;p14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Rick Kajiura</a:t>
              </a:r>
              <a:endParaRPr/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AM Communication Director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/>
        </p:nvSpPr>
        <p:spPr>
          <a:xfrm>
            <a:off x="4555958" y="4475747"/>
            <a:ext cx="42491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06 - MissionariesNeedMissionariesToo.mov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16"/>
          <p:cNvGrpSpPr/>
          <p:nvPr/>
        </p:nvGrpSpPr>
        <p:grpSpPr>
          <a:xfrm>
            <a:off x="2007746" y="4008614"/>
            <a:ext cx="15251554" cy="1275108"/>
            <a:chOff x="0" y="-57150"/>
            <a:chExt cx="20335406" cy="1700144"/>
          </a:xfrm>
        </p:grpSpPr>
        <p:sp>
          <p:nvSpPr>
            <p:cNvPr id="239" name="Google Shape;239;p16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RICK MCEDWARD</a:t>
              </a:r>
              <a:endParaRPr/>
            </a:p>
          </p:txBody>
        </p:sp>
        <p:sp>
          <p:nvSpPr>
            <p:cNvPr id="240" name="Google Shape;240;p16"/>
            <p:cNvSpPr txBox="1"/>
            <p:nvPr/>
          </p:nvSpPr>
          <p:spPr>
            <a:xfrm>
              <a:off x="0" y="992894"/>
              <a:ext cx="200553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GC Executive Secretary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7"/>
          <p:cNvGrpSpPr/>
          <p:nvPr/>
        </p:nvGrpSpPr>
        <p:grpSpPr>
          <a:xfrm>
            <a:off x="2007746" y="4008614"/>
            <a:ext cx="15251554" cy="1275108"/>
            <a:chOff x="0" y="-57150"/>
            <a:chExt cx="20335406" cy="1700144"/>
          </a:xfrm>
        </p:grpSpPr>
        <p:sp>
          <p:nvSpPr>
            <p:cNvPr id="249" name="Google Shape;249;p17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AUDREY ANDERSSON</a:t>
              </a: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0" y="992894"/>
              <a:ext cx="200553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GC General Vice President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4555958" y="4475747"/>
            <a:ext cx="43459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01 - MR Integrated for Mission OPENER.mp4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2007746" y="4004548"/>
            <a:ext cx="11065399" cy="1291356"/>
            <a:chOff x="0" y="-57150"/>
            <a:chExt cx="14753865" cy="1721809"/>
          </a:xfrm>
        </p:grpSpPr>
        <p:sp>
          <p:nvSpPr>
            <p:cNvPr id="108" name="Google Shape;108;p3"/>
            <p:cNvSpPr txBox="1"/>
            <p:nvPr/>
          </p:nvSpPr>
          <p:spPr>
            <a:xfrm>
              <a:off x="0" y="-57150"/>
              <a:ext cx="14753865" cy="1279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6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ORATHAI CHURESON</a:t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0" y="460488"/>
              <a:ext cx="14550575" cy="1204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4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44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1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GC Children’s Ministries Director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2007746" y="4004548"/>
            <a:ext cx="15007920" cy="1291356"/>
            <a:chOff x="0" y="-57150"/>
            <a:chExt cx="20010560" cy="1721809"/>
          </a:xfrm>
        </p:grpSpPr>
        <p:sp>
          <p:nvSpPr>
            <p:cNvPr id="118" name="Google Shape;118;p4"/>
            <p:cNvSpPr txBox="1"/>
            <p:nvPr/>
          </p:nvSpPr>
          <p:spPr>
            <a:xfrm>
              <a:off x="0" y="-57150"/>
              <a:ext cx="20010560" cy="1279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6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LISA BEARDSLEY-HARDY</a:t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0" y="460488"/>
              <a:ext cx="19734840" cy="1204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64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44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1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GC Education Director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4555958" y="4475747"/>
            <a:ext cx="26622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02 - It Starts With Me.mov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2007746" y="3997404"/>
            <a:ext cx="15251554" cy="1338109"/>
            <a:chOff x="0" y="-66675"/>
            <a:chExt cx="20335406" cy="1784145"/>
          </a:xfrm>
        </p:grpSpPr>
        <p:sp>
          <p:nvSpPr>
            <p:cNvPr id="134" name="Google Shape;134;p6"/>
            <p:cNvSpPr txBox="1"/>
            <p:nvPr/>
          </p:nvSpPr>
          <p:spPr>
            <a:xfrm>
              <a:off x="0" y="-66675"/>
              <a:ext cx="20335406" cy="1308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CRYSTAL WARD</a:t>
              </a: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0" y="998316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Associate Secretary, GC Ministerial Association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4555958" y="4475747"/>
            <a:ext cx="32500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03 - MR Partner Divisions_4.mov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730526" y="589610"/>
            <a:ext cx="2129572" cy="1599841"/>
          </a:xfrm>
          <a:custGeom>
            <a:rect b="b" l="l" r="r" t="t"/>
            <a:pathLst>
              <a:path extrusionOk="0" h="1599841" w="2129572">
                <a:moveTo>
                  <a:pt x="0" y="0"/>
                </a:moveTo>
                <a:lnTo>
                  <a:pt x="2129572" y="0"/>
                </a:lnTo>
                <a:lnTo>
                  <a:pt x="2129572" y="1599841"/>
                </a:lnTo>
                <a:lnTo>
                  <a:pt x="0" y="1599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15256954" y="8200239"/>
            <a:ext cx="2482738" cy="1568285"/>
          </a:xfrm>
          <a:custGeom>
            <a:rect b="b" l="l" r="r" t="t"/>
            <a:pathLst>
              <a:path extrusionOk="0" h="1568285" w="2482738">
                <a:moveTo>
                  <a:pt x="0" y="0"/>
                </a:moveTo>
                <a:lnTo>
                  <a:pt x="2482737" y="0"/>
                </a:lnTo>
                <a:lnTo>
                  <a:pt x="2482737" y="1568285"/>
                </a:lnTo>
                <a:lnTo>
                  <a:pt x="0" y="1568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2007746" y="3591507"/>
            <a:ext cx="15251554" cy="1326899"/>
            <a:chOff x="0" y="-57150"/>
            <a:chExt cx="20335406" cy="1769198"/>
          </a:xfrm>
        </p:grpSpPr>
        <p:sp>
          <p:nvSpPr>
            <p:cNvPr id="150" name="Google Shape;150;p8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GLENN TOWNEND</a:t>
              </a:r>
              <a:endParaRPr/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President, South Pacific Division</a:t>
              </a:r>
              <a:endParaRPr/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2007746" y="5391266"/>
            <a:ext cx="15251554" cy="1326899"/>
            <a:chOff x="0" y="-57150"/>
            <a:chExt cx="20335406" cy="1769198"/>
          </a:xfrm>
        </p:grpSpPr>
        <p:sp>
          <p:nvSpPr>
            <p:cNvPr id="153" name="Google Shape;153;p8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ROGER CADERMA</a:t>
              </a:r>
              <a:endParaRPr/>
            </a:p>
          </p:txBody>
        </p:sp>
        <p:sp>
          <p:nvSpPr>
            <p:cNvPr id="154" name="Google Shape;154;p8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President, Southern Asia-Pacific Division</a:t>
              </a:r>
              <a:endParaRPr/>
            </a:p>
          </p:txBody>
        </p:sp>
      </p:grpSp>
      <p:grpSp>
        <p:nvGrpSpPr>
          <p:cNvPr id="155" name="Google Shape;155;p8"/>
          <p:cNvGrpSpPr/>
          <p:nvPr/>
        </p:nvGrpSpPr>
        <p:grpSpPr>
          <a:xfrm>
            <a:off x="2007746" y="7191024"/>
            <a:ext cx="15251554" cy="1326899"/>
            <a:chOff x="0" y="-57150"/>
            <a:chExt cx="20335406" cy="1769198"/>
          </a:xfrm>
        </p:grpSpPr>
        <p:sp>
          <p:nvSpPr>
            <p:cNvPr id="156" name="Google Shape;156;p8"/>
            <p:cNvSpPr txBox="1"/>
            <p:nvPr/>
          </p:nvSpPr>
          <p:spPr>
            <a:xfrm>
              <a:off x="0" y="-57150"/>
              <a:ext cx="20335406" cy="1288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5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CHANMIN CHUNG</a:t>
              </a:r>
              <a:endParaRPr/>
            </a:p>
          </p:txBody>
        </p:sp>
        <p:sp>
          <p:nvSpPr>
            <p:cNvPr id="157" name="Google Shape;157;p8"/>
            <p:cNvSpPr txBox="1"/>
            <p:nvPr/>
          </p:nvSpPr>
          <p:spPr>
            <a:xfrm>
              <a:off x="0" y="992894"/>
              <a:ext cx="20055209" cy="71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68">
                  <a:solidFill>
                    <a:srgbClr val="FFFFFF"/>
                  </a:solidFill>
                  <a:latin typeface="Gidole"/>
                  <a:ea typeface="Gidole"/>
                  <a:cs typeface="Gidole"/>
                  <a:sym typeface="Gidole"/>
                </a:rPr>
                <a:t>Director, AM Global Mission Centers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4555958" y="4475747"/>
            <a:ext cx="3977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04 - Bakunzi Zoom Interview_Part 1.mov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